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4" r:id="rId4"/>
    <p:sldMasterId id="214748369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IBM Plex Sans"/>
      <p:regular r:id="rId20"/>
      <p:bold r:id="rId21"/>
      <p:italic r:id="rId22"/>
      <p:boldItalic r:id="rId23"/>
    </p:embeddedFont>
    <p:embeddedFont>
      <p:font typeface="Roboto"/>
      <p:regular r:id="rId24"/>
      <p:bold r:id="rId25"/>
      <p:italic r:id="rId26"/>
      <p:boldItalic r:id="rId27"/>
    </p:embeddedFont>
    <p:embeddedFont>
      <p:font typeface="IBM Plex Sans SemiBold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BMPlexSans-regular.fntdata"/><Relationship Id="rId22" Type="http://schemas.openxmlformats.org/officeDocument/2006/relationships/font" Target="fonts/IBMPlexSans-italic.fntdata"/><Relationship Id="rId21" Type="http://schemas.openxmlformats.org/officeDocument/2006/relationships/font" Target="fonts/IBMPlexSans-bold.fntdata"/><Relationship Id="rId24" Type="http://schemas.openxmlformats.org/officeDocument/2006/relationships/font" Target="fonts/Roboto-regular.fntdata"/><Relationship Id="rId23" Type="http://schemas.openxmlformats.org/officeDocument/2006/relationships/font" Target="fonts/IBMPlex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IBMPlexSansSemiBold-regular.fntdata"/><Relationship Id="rId27" Type="http://schemas.openxmlformats.org/officeDocument/2006/relationships/font" Target="fonts/Roboto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IBMPlexSansSemiBol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IBMPlexSansSemiBold-boldItalic.fntdata"/><Relationship Id="rId30" Type="http://schemas.openxmlformats.org/officeDocument/2006/relationships/font" Target="fonts/IBMPlexSansSemiBold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6842c3ba55_0_1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g16842c3ba55_0_1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Выбери любой подходящий макет с названием “Титульник”.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6a12e2cf1c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6a12e2cf1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6842c3ba55_2_8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6842c3ba55_2_8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6842c3ba55_2_8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6842c3ba55_2_8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6842c3ba55_2_8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1" name="Google Shape;371;g16842c3ba55_2_8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Стандартный слайд. Не меняем его совсем. Но всегда используем в конце презентации.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6842c3ba55_2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6842c3ba55_2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6842c3ba55_0_1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6842c3ba55_0_1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6a12e2cf1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6a12e2cf1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6a12e2cf1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6a12e2cf1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6a12e2cf1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6a12e2cf1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6a12e2cf1c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6a12e2cf1c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6a12e2cf1c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6a12e2cf1c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6a12e2cf1c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6a12e2cf1c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8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6.png"/><Relationship Id="rId3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0.png"/><Relationship Id="rId3" Type="http://schemas.openxmlformats.org/officeDocument/2006/relationships/image" Target="../media/image8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Relationship Id="rId3" Type="http://schemas.openxmlformats.org/officeDocument/2006/relationships/image" Target="../media/image8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8.png"/><Relationship Id="rId3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Relationship Id="rId3" Type="http://schemas.openxmlformats.org/officeDocument/2006/relationships/image" Target="../media/image8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Relationship Id="rId3" Type="http://schemas.openxmlformats.org/officeDocument/2006/relationships/image" Target="../media/image12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1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">
  <p:cSld name="1_Title slide 5_2_1_4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6" name="Google Shape;56;p15"/>
          <p:cNvSpPr txBox="1"/>
          <p:nvPr>
            <p:ph idx="1" type="subTitle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7" name="Google Shape;57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5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Пустой титульник, вставь справа иллюстрацию по теме">
  <p:cSld name="TITLE_1_2_1_1_1_1_1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1" name="Google Shape;61;p16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2" name="Google Shape;62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Титульник">
  <p:cSld name="TITLE_1">
    <p:bg>
      <p:bgPr>
        <a:solidFill>
          <a:schemeClr val="dk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077911" y="0"/>
            <a:ext cx="406607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7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6" name="Google Shape;66;p17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7" name="Google Shape;6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Слайд знакомства - инфа о преподавателе">
  <p:cSld name="1_Title slide 5_2_1_2_1_1_1">
    <p:bg>
      <p:bgPr>
        <a:solidFill>
          <a:schemeClr val="lt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70" name="Google Shape;70;p18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8"/>
          <p:cNvSpPr txBox="1"/>
          <p:nvPr>
            <p:ph idx="2" type="subTitle"/>
          </p:nvPr>
        </p:nvSpPr>
        <p:spPr>
          <a:xfrm>
            <a:off x="3805200" y="144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72" name="Google Shape;7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01450" y="3960000"/>
            <a:ext cx="719100" cy="10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8"/>
          <p:cNvSpPr txBox="1"/>
          <p:nvPr>
            <p:ph idx="3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">
  <p:cSld name="1_Title slide 5_2_1_4_1_1_1">
    <p:bg>
      <p:bgPr>
        <a:solidFill>
          <a:schemeClr val="lt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7" name="Google Shape;77;p19"/>
          <p:cNvSpPr txBox="1"/>
          <p:nvPr>
            <p:ph idx="2" type="subTitle"/>
          </p:nvPr>
        </p:nvSpPr>
        <p:spPr>
          <a:xfrm>
            <a:off x="12587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8" name="Google Shape;78;p19"/>
          <p:cNvSpPr txBox="1"/>
          <p:nvPr>
            <p:ph idx="3" type="subTitle"/>
          </p:nvPr>
        </p:nvSpPr>
        <p:spPr>
          <a:xfrm>
            <a:off x="12587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9" name="Google Shape;79;p19"/>
          <p:cNvSpPr txBox="1"/>
          <p:nvPr>
            <p:ph idx="4" type="subTitle"/>
          </p:nvPr>
        </p:nvSpPr>
        <p:spPr>
          <a:xfrm>
            <a:off x="12587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0" name="Google Shape;80;p19"/>
          <p:cNvSpPr txBox="1"/>
          <p:nvPr>
            <p:ph idx="5" type="subTitle"/>
          </p:nvPr>
        </p:nvSpPr>
        <p:spPr>
          <a:xfrm>
            <a:off x="40716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1" name="Google Shape;81;p19"/>
          <p:cNvSpPr txBox="1"/>
          <p:nvPr>
            <p:ph idx="6" type="subTitle"/>
          </p:nvPr>
        </p:nvSpPr>
        <p:spPr>
          <a:xfrm>
            <a:off x="40716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2" name="Google Shape;82;p19"/>
          <p:cNvSpPr txBox="1"/>
          <p:nvPr>
            <p:ph idx="7" type="subTitle"/>
          </p:nvPr>
        </p:nvSpPr>
        <p:spPr>
          <a:xfrm>
            <a:off x="40716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3" name="Google Shape;83;p19"/>
          <p:cNvSpPr txBox="1"/>
          <p:nvPr>
            <p:ph idx="8" type="subTitle"/>
          </p:nvPr>
        </p:nvSpPr>
        <p:spPr>
          <a:xfrm>
            <a:off x="68845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4" name="Google Shape;84;p19"/>
          <p:cNvSpPr txBox="1"/>
          <p:nvPr>
            <p:ph idx="9" type="subTitle"/>
          </p:nvPr>
        </p:nvSpPr>
        <p:spPr>
          <a:xfrm>
            <a:off x="68845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5" name="Google Shape;85;p19"/>
          <p:cNvSpPr txBox="1"/>
          <p:nvPr>
            <p:ph idx="13" type="subTitle"/>
          </p:nvPr>
        </p:nvSpPr>
        <p:spPr>
          <a:xfrm>
            <a:off x="68845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6" name="Google Shape;86;p19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7" name="Google Shape;87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">
  <p:cSld name="1_Title slide 5_2_1_4_1_1_1_1"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0" name="Google Shape;90;p20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1" name="Google Shape;91;p20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2" name="Google Shape;92;p20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3" name="Google Shape;93;p20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4" name="Google Shape;94;p20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5" name="Google Shape;95;p20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6" name="Google Shape;96;p20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7" name="Google Shape;97;p20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8" name="Google Shape;98;p20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9" name="Google Shape;99;p20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0" name="Google Shape;100;p20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1" name="Google Shape;101;p20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2" name="Google Shape;102;p20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3" name="Google Shape;103;p20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4" name="Google Shape;104;p20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5" name="Google Shape;105;p20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6" name="Google Shape;106;p20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7" name="Google Shape;107;p20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8" name="Google Shape;108;p20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9" name="Google Shape;109;p20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0" name="Google Shape;110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/>
          <p:nvPr>
            <p:ph idx="24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 1">
  <p:cSld name="1_Title slide 5_2_1_4_1_1_1_1_1">
    <p:bg>
      <p:bgPr>
        <a:solidFill>
          <a:schemeClr val="lt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4" name="Google Shape;114;p21"/>
          <p:cNvSpPr txBox="1"/>
          <p:nvPr>
            <p:ph idx="1" type="subTitle"/>
          </p:nvPr>
        </p:nvSpPr>
        <p:spPr>
          <a:xfrm>
            <a:off x="540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5" name="Google Shape;115;p21"/>
          <p:cNvSpPr txBox="1"/>
          <p:nvPr>
            <p:ph idx="2" type="subTitle"/>
          </p:nvPr>
        </p:nvSpPr>
        <p:spPr>
          <a:xfrm>
            <a:off x="540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6" name="Google Shape;116;p21"/>
          <p:cNvSpPr txBox="1"/>
          <p:nvPr>
            <p:ph idx="3" type="subTitle"/>
          </p:nvPr>
        </p:nvSpPr>
        <p:spPr>
          <a:xfrm>
            <a:off x="2646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7" name="Google Shape;117;p21"/>
          <p:cNvSpPr txBox="1"/>
          <p:nvPr>
            <p:ph idx="4" type="subTitle"/>
          </p:nvPr>
        </p:nvSpPr>
        <p:spPr>
          <a:xfrm>
            <a:off x="47448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8" name="Google Shape;118;p21"/>
          <p:cNvSpPr txBox="1"/>
          <p:nvPr>
            <p:ph idx="5" type="subTitle"/>
          </p:nvPr>
        </p:nvSpPr>
        <p:spPr>
          <a:xfrm>
            <a:off x="68436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9" name="Google Shape;119;p21"/>
          <p:cNvSpPr txBox="1"/>
          <p:nvPr>
            <p:ph idx="6" type="subTitle"/>
          </p:nvPr>
        </p:nvSpPr>
        <p:spPr>
          <a:xfrm>
            <a:off x="2646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0" name="Google Shape;120;p21"/>
          <p:cNvSpPr txBox="1"/>
          <p:nvPr>
            <p:ph idx="7" type="subTitle"/>
          </p:nvPr>
        </p:nvSpPr>
        <p:spPr>
          <a:xfrm>
            <a:off x="47448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1" name="Google Shape;121;p21"/>
          <p:cNvSpPr txBox="1"/>
          <p:nvPr>
            <p:ph idx="8" type="subTitle"/>
          </p:nvPr>
        </p:nvSpPr>
        <p:spPr>
          <a:xfrm>
            <a:off x="68436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2" name="Google Shape;122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 txBox="1"/>
          <p:nvPr>
            <p:ph idx="9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 1 1">
  <p:cSld name="1_Title slide 5_2_1_4_1_1_1_1_1_1">
    <p:bg>
      <p:bgPr>
        <a:solidFill>
          <a:schemeClr val="lt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6" name="Google Shape;126;p22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7" name="Google Shape;127;p22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8" name="Google Shape;128;p22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9" name="Google Shape;129;p22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0" name="Google Shape;130;p22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1" name="Google Shape;131;p22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2" name="Google Shape;132;p22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3" name="Google Shape;133;p22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4" name="Google Shape;134;p22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5" name="Google Shape;135;p22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6" name="Google Shape;136;p22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38" name="Google Shape;138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2"/>
          <p:cNvSpPr txBox="1"/>
          <p:nvPr>
            <p:ph idx="16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Что будет на уроке - 1 вариант">
  <p:cSld name="1_Title slide 5_2_1_2"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42" name="Google Shape;142;p23"/>
          <p:cNvSpPr txBox="1"/>
          <p:nvPr>
            <p:ph idx="1" type="subTitle"/>
          </p:nvPr>
        </p:nvSpPr>
        <p:spPr>
          <a:xfrm>
            <a:off x="53640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3" name="Google Shape;143;p23"/>
          <p:cNvSpPr txBox="1"/>
          <p:nvPr>
            <p:ph idx="2" type="body"/>
          </p:nvPr>
        </p:nvSpPr>
        <p:spPr>
          <a:xfrm>
            <a:off x="5364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3" type="subTitle"/>
          </p:nvPr>
        </p:nvSpPr>
        <p:spPr>
          <a:xfrm>
            <a:off x="5364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4" type="body"/>
          </p:nvPr>
        </p:nvSpPr>
        <p:spPr>
          <a:xfrm>
            <a:off x="5364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5" type="subTitle"/>
          </p:nvPr>
        </p:nvSpPr>
        <p:spPr>
          <a:xfrm>
            <a:off x="5364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6" type="body"/>
          </p:nvPr>
        </p:nvSpPr>
        <p:spPr>
          <a:xfrm>
            <a:off x="5364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7" type="subTitle"/>
          </p:nvPr>
        </p:nvSpPr>
        <p:spPr>
          <a:xfrm>
            <a:off x="475199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8" type="body"/>
          </p:nvPr>
        </p:nvSpPr>
        <p:spPr>
          <a:xfrm>
            <a:off x="47520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9" type="subTitle"/>
          </p:nvPr>
        </p:nvSpPr>
        <p:spPr>
          <a:xfrm>
            <a:off x="47520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1" name="Google Shape;151;p23"/>
          <p:cNvSpPr txBox="1"/>
          <p:nvPr>
            <p:ph idx="13" type="body"/>
          </p:nvPr>
        </p:nvSpPr>
        <p:spPr>
          <a:xfrm>
            <a:off x="47520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2" name="Google Shape;152;p23"/>
          <p:cNvSpPr txBox="1"/>
          <p:nvPr>
            <p:ph idx="14" type="subTitle"/>
          </p:nvPr>
        </p:nvSpPr>
        <p:spPr>
          <a:xfrm>
            <a:off x="47520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3" name="Google Shape;153;p23"/>
          <p:cNvSpPr txBox="1"/>
          <p:nvPr>
            <p:ph idx="15" type="body"/>
          </p:nvPr>
        </p:nvSpPr>
        <p:spPr>
          <a:xfrm>
            <a:off x="47520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54" name="Google Shape;154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3"/>
          <p:cNvSpPr txBox="1"/>
          <p:nvPr>
            <p:ph idx="16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 Что будет на уроке - 2 вариант ">
  <p:cSld name="1_Title slide 5_2_1_2_1">
    <p:bg>
      <p:bgPr>
        <a:solidFill>
          <a:schemeClr val="lt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1" type="body"/>
          </p:nvPr>
        </p:nvSpPr>
        <p:spPr>
          <a:xfrm>
            <a:off x="1000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2" type="subTitle"/>
          </p:nvPr>
        </p:nvSpPr>
        <p:spPr>
          <a:xfrm>
            <a:off x="5364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3" type="body"/>
          </p:nvPr>
        </p:nvSpPr>
        <p:spPr>
          <a:xfrm>
            <a:off x="1000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4" type="subTitle"/>
          </p:nvPr>
        </p:nvSpPr>
        <p:spPr>
          <a:xfrm>
            <a:off x="5364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5" type="body"/>
          </p:nvPr>
        </p:nvSpPr>
        <p:spPr>
          <a:xfrm>
            <a:off x="1000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3" name="Google Shape;163;p24"/>
          <p:cNvSpPr txBox="1"/>
          <p:nvPr>
            <p:ph idx="6" type="subTitle"/>
          </p:nvPr>
        </p:nvSpPr>
        <p:spPr>
          <a:xfrm>
            <a:off x="475199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" name="Google Shape;164;p24"/>
          <p:cNvSpPr txBox="1"/>
          <p:nvPr>
            <p:ph idx="7" type="body"/>
          </p:nvPr>
        </p:nvSpPr>
        <p:spPr>
          <a:xfrm>
            <a:off x="5212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5" name="Google Shape;165;p24"/>
          <p:cNvSpPr txBox="1"/>
          <p:nvPr>
            <p:ph idx="8" type="subTitle"/>
          </p:nvPr>
        </p:nvSpPr>
        <p:spPr>
          <a:xfrm>
            <a:off x="47520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4"/>
          <p:cNvSpPr txBox="1"/>
          <p:nvPr>
            <p:ph idx="9" type="body"/>
          </p:nvPr>
        </p:nvSpPr>
        <p:spPr>
          <a:xfrm>
            <a:off x="5212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7" name="Google Shape;167;p24"/>
          <p:cNvSpPr txBox="1"/>
          <p:nvPr>
            <p:ph idx="13" type="subTitle"/>
          </p:nvPr>
        </p:nvSpPr>
        <p:spPr>
          <a:xfrm>
            <a:off x="47520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" name="Google Shape;168;p24"/>
          <p:cNvSpPr txBox="1"/>
          <p:nvPr>
            <p:ph idx="14" type="body"/>
          </p:nvPr>
        </p:nvSpPr>
        <p:spPr>
          <a:xfrm>
            <a:off x="5212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9" name="Google Shape;169;p24"/>
          <p:cNvSpPr txBox="1"/>
          <p:nvPr>
            <p:ph idx="15" type="subTitle"/>
          </p:nvPr>
        </p:nvSpPr>
        <p:spPr>
          <a:xfrm>
            <a:off x="54000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70" name="Google Shape;170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4"/>
          <p:cNvSpPr txBox="1"/>
          <p:nvPr>
            <p:ph idx="16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Титульник">
  <p:cSld name="TITLE_1_4">
    <p:bg>
      <p:bgPr>
        <a:solidFill>
          <a:schemeClr val="dk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19904" y="0"/>
            <a:ext cx="47240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5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75" name="Google Shape;175;p25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6" name="Google Shape;17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">
  <p:cSld name="1_Title slide 5_2_1_4_1">
    <p:bg>
      <p:bgPr>
        <a:solidFill>
          <a:schemeClr val="lt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79" name="Google Shape;179;p26"/>
          <p:cNvSpPr txBox="1"/>
          <p:nvPr>
            <p:ph idx="1" type="subTitle"/>
          </p:nvPr>
        </p:nvSpPr>
        <p:spPr>
          <a:xfrm>
            <a:off x="540000" y="144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80" name="Google Shape;180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6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0">
  <p:cSld name="1_Title slide 5_2_1_11">
    <p:bg>
      <p:bgPr>
        <a:solidFill>
          <a:schemeClr val="lt1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86" name="Google Shape;186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9">
  <p:cSld name="1_Title slide 5_2_1_10">
    <p:bg>
      <p:bgPr>
        <a:solidFill>
          <a:schemeClr val="lt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89" name="Google Shape;189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ец презентации (благодарность)">
  <p:cSld name="CUSTOM_1_1">
    <p:bg>
      <p:bgPr>
        <a:solidFill>
          <a:schemeClr val="dk1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0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193" name="Google Shape;19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Титульник">
  <p:cSld name="TITLE_1_2_1">
    <p:bg>
      <p:bgPr>
        <a:solidFill>
          <a:schemeClr val="dk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034750" y="2229300"/>
            <a:ext cx="4109251" cy="291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1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97" name="Google Shape;197;p31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98" name="Google Shape;19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Титульник">
  <p:cSld name="TITLE_1_3">
    <p:bg>
      <p:bgPr>
        <a:solidFill>
          <a:schemeClr val="dk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2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02" name="Google Shape;202;p32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03" name="Google Shape;20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 Титульник">
  <p:cSld name="TITLE_1_2_1_1_1_1">
    <p:bg>
      <p:bgPr>
        <a:solidFill>
          <a:schemeClr val="dk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3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07" name="Google Shape;207;p33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08" name="Google Shape;208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Отбивка">
  <p:cSld name="TITLE_1_1">
    <p:bg>
      <p:bgPr>
        <a:solidFill>
          <a:schemeClr val="lt1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9025" y="6715"/>
            <a:ext cx="42016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4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4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3" name="Google Shape;213;p34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14" name="Google Shape;21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 Отбивка">
  <p:cSld name="TITLE_1_1_2">
    <p:bg>
      <p:bgPr>
        <a:solidFill>
          <a:schemeClr val="lt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4156" y="0"/>
            <a:ext cx="48898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5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5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19" name="Google Shape;219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5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Для цитат">
  <p:cSld name="CUSTOM_2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6"/>
          <p:cNvSpPr txBox="1"/>
          <p:nvPr>
            <p:ph type="title"/>
          </p:nvPr>
        </p:nvSpPr>
        <p:spPr>
          <a:xfrm>
            <a:off x="936875" y="1004350"/>
            <a:ext cx="7270200" cy="3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4" name="Google Shape;224;p3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Титульник">
  <p:cSld name="TITLE_1_2">
    <p:bg>
      <p:bgPr>
        <a:solidFill>
          <a:schemeClr val="dk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72100" y="1687275"/>
            <a:ext cx="3590899" cy="30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7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28" name="Google Shape;228;p37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29" name="Google Shape;229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Титульник">
  <p:cSld name="TITLE_1_2_1_1">
    <p:bg>
      <p:bgPr>
        <a:solidFill>
          <a:schemeClr val="dk1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32821" y="0"/>
            <a:ext cx="761117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196224"/>
            <a:ext cx="4788650" cy="1947276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8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34" name="Google Shape;234;p38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35" name="Google Shape;235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Титульник">
  <p:cSld name="TITLE_1_2_1_1_1">
    <p:bg>
      <p:bgPr>
        <a:solidFill>
          <a:schemeClr val="dk1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9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39" name="Google Shape;239;p39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40" name="Google Shape;240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">
    <p:bg>
      <p:bgPr>
        <a:solidFill>
          <a:schemeClr val="lt1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40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40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45" name="Google Shape;245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40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41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41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51" name="Google Shape;25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41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 (без графики)">
  <p:cSld name="TITLE_1_1_1_1_1">
    <p:bg>
      <p:bgPr>
        <a:solidFill>
          <a:schemeClr val="lt1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2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5" name="Google Shape;255;p42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56" name="Google Shape;256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42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 в два столбца">
  <p:cSld name="1_Title slide 5_2_1_4_2">
    <p:bg>
      <p:bgPr>
        <a:solidFill>
          <a:schemeClr val="lt1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3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60" name="Google Shape;260;p43"/>
          <p:cNvSpPr txBox="1"/>
          <p:nvPr>
            <p:ph idx="1" type="subTitle"/>
          </p:nvPr>
        </p:nvSpPr>
        <p:spPr>
          <a:xfrm>
            <a:off x="5364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43"/>
          <p:cNvSpPr txBox="1"/>
          <p:nvPr>
            <p:ph idx="2" type="subTitle"/>
          </p:nvPr>
        </p:nvSpPr>
        <p:spPr>
          <a:xfrm>
            <a:off x="47520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62" name="Google Shape;26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43"/>
          <p:cNvSpPr txBox="1"/>
          <p:nvPr>
            <p:ph idx="3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_12">
    <p:bg>
      <p:bgPr>
        <a:solidFill>
          <a:srgbClr val="252525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4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66" name="Google Shape;266;p44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7" name="Google Shape;267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44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_1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71" name="Google Shape;271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4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6" name="Google Shape;276;p46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Карточка преподавателя">
  <p:cSld name="1_Title slide 5_2_1_2_1_1_1_1">
    <p:bg>
      <p:bgPr>
        <a:solidFill>
          <a:schemeClr val="lt1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7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79" name="Google Shape;279;p47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0" name="Google Shape;280;p47"/>
          <p:cNvSpPr txBox="1"/>
          <p:nvPr>
            <p:ph idx="2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47"/>
          <p:cNvSpPr txBox="1"/>
          <p:nvPr>
            <p:ph idx="3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82" name="Google Shape;282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47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-вопрос">
  <p:cSld name="CUSTOM_2_1_4_1_1">
    <p:bg>
      <p:bgPr>
        <a:solidFill>
          <a:srgbClr val="252525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48"/>
          <p:cNvSpPr txBox="1"/>
          <p:nvPr>
            <p:ph type="title"/>
          </p:nvPr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88" name="Google Shape;288;p48"/>
          <p:cNvSpPr txBox="1"/>
          <p:nvPr>
            <p:ph idx="2" type="title"/>
          </p:nvPr>
        </p:nvSpPr>
        <p:spPr>
          <a:xfrm>
            <a:off x="540000" y="195625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sz="12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36" Type="http://schemas.openxmlformats.org/officeDocument/2006/relationships/theme" Target="../theme/theme2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9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12700" marR="1181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"/>
              <a:t>Семинар 2</a:t>
            </a:r>
            <a:endParaRPr/>
          </a:p>
          <a:p>
            <a:pPr indent="0" lvl="0" marL="12700" marR="1181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" sz="1200"/>
              <a:t>Визуализация</a:t>
            </a:r>
            <a:endParaRPr sz="1200"/>
          </a:p>
        </p:txBody>
      </p:sp>
      <p:pic>
        <p:nvPicPr>
          <p:cNvPr id="294" name="Google Shape;294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4825" y="352675"/>
            <a:ext cx="3325527" cy="280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8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№7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55" name="Google Shape;355;p58"/>
          <p:cNvSpPr txBox="1"/>
          <p:nvPr>
            <p:ph idx="1" type="subTitle"/>
          </p:nvPr>
        </p:nvSpPr>
        <p:spPr>
          <a:xfrm>
            <a:off x="540000" y="1168500"/>
            <a:ext cx="8064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marR="2413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150">
                <a:solidFill>
                  <a:srgbClr val="2C2D3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Визуализируйте элемент, который покажет динамику конверсий по дням.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56" name="Google Shape;356;p58"/>
          <p:cNvSpPr/>
          <p:nvPr/>
        </p:nvSpPr>
        <p:spPr>
          <a:xfrm>
            <a:off x="6762275" y="2571750"/>
            <a:ext cx="1093500" cy="11439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10 минут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9"/>
          <p:cNvSpPr txBox="1"/>
          <p:nvPr>
            <p:ph type="title"/>
          </p:nvPr>
        </p:nvSpPr>
        <p:spPr>
          <a:xfrm>
            <a:off x="540000" y="1887150"/>
            <a:ext cx="8064000" cy="607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Ваши вопросы</a:t>
            </a:r>
            <a:endParaRPr/>
          </a:p>
        </p:txBody>
      </p:sp>
      <p:sp>
        <p:nvSpPr>
          <p:cNvPr id="362" name="Google Shape;362;p59"/>
          <p:cNvSpPr txBox="1"/>
          <p:nvPr>
            <p:ph idx="2" type="title"/>
          </p:nvPr>
        </p:nvSpPr>
        <p:spPr>
          <a:xfrm>
            <a:off x="540000" y="3099250"/>
            <a:ext cx="8064000" cy="382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Любые вопросы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0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Домашнее задание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68" name="Google Shape;368;p60"/>
          <p:cNvSpPr txBox="1"/>
          <p:nvPr>
            <p:ph idx="1" type="subTitle"/>
          </p:nvPr>
        </p:nvSpPr>
        <p:spPr>
          <a:xfrm>
            <a:off x="540000" y="1168500"/>
            <a:ext cx="8064000" cy="226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Дополните визуализацию, которую вы сделали на занятии следующими параметрами:</a:t>
            </a:r>
            <a:endParaRPr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📍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Количество конверсий по браузерам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📍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конверсиях по городам уберите значение “(not set)”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📍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 какие модели авто приходили конверсии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📍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Какая марка лидирует по количеству конверсий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📍"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Из каких Source приходили конверсии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Присылайте в формате pbix и PDF.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0"/>
          <p:cNvSpPr txBox="1"/>
          <p:nvPr>
            <p:ph type="title"/>
          </p:nvPr>
        </p:nvSpPr>
        <p:spPr>
          <a:xfrm>
            <a:off x="540000" y="1887150"/>
            <a:ext cx="8064000" cy="607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Ваши вопросы</a:t>
            </a:r>
            <a:endParaRPr/>
          </a:p>
        </p:txBody>
      </p:sp>
      <p:sp>
        <p:nvSpPr>
          <p:cNvPr id="300" name="Google Shape;300;p50"/>
          <p:cNvSpPr txBox="1"/>
          <p:nvPr>
            <p:ph idx="2" type="title"/>
          </p:nvPr>
        </p:nvSpPr>
        <p:spPr>
          <a:xfrm>
            <a:off x="540000" y="3099250"/>
            <a:ext cx="8064000" cy="382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Вопросы по 3-й лекции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1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Практика</a:t>
            </a:r>
            <a:endParaRPr/>
          </a:p>
        </p:txBody>
      </p:sp>
      <p:sp>
        <p:nvSpPr>
          <p:cNvPr id="306" name="Google Shape;306;p5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2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№1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12" name="Google Shape;312;p52"/>
          <p:cNvSpPr txBox="1"/>
          <p:nvPr>
            <p:ph idx="1" type="subTitle"/>
          </p:nvPr>
        </p:nvSpPr>
        <p:spPr>
          <a:xfrm>
            <a:off x="540000" y="1168500"/>
            <a:ext cx="8064000" cy="86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marR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Скачайте данные из Листа Маркетинговые данные по ссылке: 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457200" lvl="0" marL="0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https://docs.google.com/spreadsheets/d/1vev2uOhVs4PS7vMxLRWi9DocrlWGSj8I/edit#gid=56 7428211  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 погрузке данных «edit#gid=567428211» замените на «export?format=xlsx»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13" name="Google Shape;313;p52"/>
          <p:cNvSpPr/>
          <p:nvPr/>
        </p:nvSpPr>
        <p:spPr>
          <a:xfrm>
            <a:off x="6762275" y="2571750"/>
            <a:ext cx="1093500" cy="11439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10 минут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3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№2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19" name="Google Shape;319;p53"/>
          <p:cNvSpPr txBox="1"/>
          <p:nvPr>
            <p:ph idx="1" type="subTitle"/>
          </p:nvPr>
        </p:nvSpPr>
        <p:spPr>
          <a:xfrm>
            <a:off x="540000" y="1168500"/>
            <a:ext cx="8064000" cy="7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marR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150">
                <a:solidFill>
                  <a:srgbClr val="2C2D3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Выберете цветовую гамму. Возможные вариант: сайт materialpalette.com (можно аналогичный), корпоративные вашей компании или возьмите эти корпоративные цвета: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Настройте тему для выбранных корпоративных цветов.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20" name="Google Shape;320;p53"/>
          <p:cNvSpPr/>
          <p:nvPr/>
        </p:nvSpPr>
        <p:spPr>
          <a:xfrm>
            <a:off x="6762275" y="2571750"/>
            <a:ext cx="1093500" cy="11439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10 минут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321" name="Google Shape;321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07475" y="1183250"/>
            <a:ext cx="1093500" cy="726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4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№3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27" name="Google Shape;327;p54"/>
          <p:cNvSpPr txBox="1"/>
          <p:nvPr>
            <p:ph idx="1" type="subTitle"/>
          </p:nvPr>
        </p:nvSpPr>
        <p:spPr>
          <a:xfrm>
            <a:off x="540000" y="1168500"/>
            <a:ext cx="8064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marR="2413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150">
                <a:solidFill>
                  <a:srgbClr val="2C2D3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Сделайте заголовок “Анализ конверсий”, и сделайте фильтр по марке и модели авто.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28" name="Google Shape;328;p54"/>
          <p:cNvSpPr/>
          <p:nvPr/>
        </p:nvSpPr>
        <p:spPr>
          <a:xfrm>
            <a:off x="6762275" y="2571750"/>
            <a:ext cx="1093500" cy="11439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10 </a:t>
            </a:r>
            <a:r>
              <a:rPr lang="ru">
                <a:solidFill>
                  <a:schemeClr val="lt1"/>
                </a:solidFill>
              </a:rPr>
              <a:t>минут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5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№4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34" name="Google Shape;334;p55"/>
          <p:cNvSpPr txBox="1"/>
          <p:nvPr>
            <p:ph idx="1" type="subTitle"/>
          </p:nvPr>
        </p:nvSpPr>
        <p:spPr>
          <a:xfrm>
            <a:off x="540000" y="1168500"/>
            <a:ext cx="8064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marR="2413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150">
                <a:solidFill>
                  <a:srgbClr val="2C2D3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Визуализируйте элемент, который покажет количество конверсий.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35" name="Google Shape;335;p55"/>
          <p:cNvSpPr/>
          <p:nvPr/>
        </p:nvSpPr>
        <p:spPr>
          <a:xfrm>
            <a:off x="6762275" y="2571750"/>
            <a:ext cx="1093500" cy="11439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5 минут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6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№5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41" name="Google Shape;341;p56"/>
          <p:cNvSpPr txBox="1"/>
          <p:nvPr>
            <p:ph idx="1" type="subTitle"/>
          </p:nvPr>
        </p:nvSpPr>
        <p:spPr>
          <a:xfrm>
            <a:off x="540000" y="1168500"/>
            <a:ext cx="8064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marR="2413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150">
                <a:solidFill>
                  <a:srgbClr val="2C2D3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Визуализируйте элемент, который покажет количество конверсий по городам.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42" name="Google Shape;342;p56"/>
          <p:cNvSpPr/>
          <p:nvPr/>
        </p:nvSpPr>
        <p:spPr>
          <a:xfrm>
            <a:off x="6762275" y="2571750"/>
            <a:ext cx="1093500" cy="11439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15 минут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7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№6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48" name="Google Shape;348;p57"/>
          <p:cNvSpPr txBox="1"/>
          <p:nvPr>
            <p:ph idx="1" type="subTitle"/>
          </p:nvPr>
        </p:nvSpPr>
        <p:spPr>
          <a:xfrm>
            <a:off x="540000" y="1168500"/>
            <a:ext cx="8064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marR="2413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150">
                <a:solidFill>
                  <a:srgbClr val="2C2D3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Визуализируйте элемент, который покажет количество конверсий по девайсам.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49" name="Google Shape;349;p57"/>
          <p:cNvSpPr/>
          <p:nvPr/>
        </p:nvSpPr>
        <p:spPr>
          <a:xfrm>
            <a:off x="6762275" y="2571750"/>
            <a:ext cx="1093500" cy="11439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10 минут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